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488832" cy="1008112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>
                <a:effectLst/>
              </a:rPr>
              <a:t>Кольори </a:t>
            </a:r>
            <a:r>
              <a:rPr lang="uk-UA" dirty="0" smtClean="0">
                <a:effectLst/>
              </a:rPr>
              <a:t>веселки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57" y="2204864"/>
            <a:ext cx="7056107" cy="37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1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175351" cy="1016790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>
                <a:effectLst/>
              </a:rPr>
              <a:t>О</a:t>
            </a:r>
            <a:r>
              <a:rPr lang="uk-UA" dirty="0" smtClean="0">
                <a:effectLst/>
              </a:rPr>
              <a:t>сновні </a:t>
            </a:r>
            <a:r>
              <a:rPr lang="uk-UA" dirty="0">
                <a:effectLst/>
              </a:rPr>
              <a:t>кольори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504646" cy="4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6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94" y="135139"/>
            <a:ext cx="6686649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9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175351" cy="1016790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>
                <a:effectLst/>
              </a:rPr>
              <a:t>Похідні </a:t>
            </a:r>
            <a:r>
              <a:rPr lang="uk-UA" dirty="0" smtClean="0">
                <a:effectLst/>
              </a:rPr>
              <a:t>кольори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75" y="1484784"/>
            <a:ext cx="5760640" cy="50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1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245"/>
            <a:ext cx="59436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4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1196752"/>
            <a:ext cx="8856984" cy="5472608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3200" dirty="0">
                <a:latin typeface="Times New Roman"/>
                <a:ea typeface="Calibri"/>
                <a:cs typeface="Times New Roman"/>
              </a:rPr>
              <a:t>Не можна крутитися і бігати з пензликами та махати ними. Не можна гризти пензлики.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3200" dirty="0">
                <a:latin typeface="Times New Roman"/>
                <a:ea typeface="Calibri"/>
                <a:cs typeface="Times New Roman"/>
              </a:rPr>
              <a:t>Потрібно правильно ставити пензлик, щоб він не загинався.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3200" dirty="0">
                <a:latin typeface="Times New Roman"/>
                <a:ea typeface="Calibri"/>
                <a:cs typeface="Times New Roman"/>
              </a:rPr>
              <a:t>Правильно розташовуй інструменти перед собою.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3200" dirty="0">
                <a:latin typeface="Times New Roman"/>
                <a:ea typeface="Calibri"/>
                <a:cs typeface="Times New Roman"/>
              </a:rPr>
              <a:t>Не розфарбовувати сусіда, себе та все навколо.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3200" dirty="0">
                <a:latin typeface="Times New Roman"/>
                <a:ea typeface="Calibri"/>
                <a:cs typeface="Times New Roman"/>
              </a:rPr>
              <a:t>Будьте обережними не вимастіться.</a:t>
            </a:r>
            <a:endParaRPr lang="uk-UA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3200" dirty="0">
                <a:latin typeface="Times New Roman"/>
                <a:ea typeface="Calibri"/>
                <a:cs typeface="Times New Roman"/>
              </a:rPr>
              <a:t>Після завершення роботи потрібно прибрати робоче 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місце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.</a:t>
            </a:r>
            <a:endParaRPr lang="uk-UA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9001000" cy="864096"/>
          </a:xfrm>
        </p:spPr>
        <p:txBody>
          <a:bodyPr/>
          <a:lstStyle/>
          <a:p>
            <a:pPr marL="182880" lvl="0" indent="0">
              <a:buNone/>
            </a:pPr>
            <a:r>
              <a:rPr lang="uk-UA" sz="4800" dirty="0" smtClean="0">
                <a:effectLst/>
              </a:rPr>
              <a:t>Правила безпеки на </a:t>
            </a:r>
            <a:r>
              <a:rPr lang="uk-UA" sz="4800" dirty="0" err="1" smtClean="0">
                <a:effectLst/>
              </a:rPr>
              <a:t>уроці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4782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7388"/>
            <a:ext cx="9129860" cy="547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6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175351" cy="1008112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/>
              <a:t>Дякую за увагу!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1"/>
            <a:ext cx="31210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9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430</TotalTime>
  <Words>68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Кольори веселки</vt:lpstr>
      <vt:lpstr>Основні кольори</vt:lpstr>
      <vt:lpstr>Презентация PowerPoint</vt:lpstr>
      <vt:lpstr>Похідні кольори</vt:lpstr>
      <vt:lpstr>Презентация PowerPoint</vt:lpstr>
      <vt:lpstr>Правила безпеки на уроці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Кольорова веселка</dc:title>
  <dc:creator>Viktoria</dc:creator>
  <cp:lastModifiedBy>Viktoria</cp:lastModifiedBy>
  <cp:revision>13</cp:revision>
  <dcterms:created xsi:type="dcterms:W3CDTF">2023-11-08T11:59:11Z</dcterms:created>
  <dcterms:modified xsi:type="dcterms:W3CDTF">2023-11-11T10:50:27Z</dcterms:modified>
</cp:coreProperties>
</file>