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8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980729"/>
            <a:ext cx="8496943" cy="1080120"/>
          </a:xfrm>
        </p:spPr>
        <p:txBody>
          <a:bodyPr/>
          <a:lstStyle/>
          <a:p>
            <a:pPr marL="182880" indent="0" algn="ctr">
              <a:buNone/>
            </a:pPr>
            <a:r>
              <a:rPr lang="uk-UA" dirty="0">
                <a:effectLst/>
              </a:rPr>
              <a:t>Різнобарвний </a:t>
            </a:r>
            <a:r>
              <a:rPr lang="uk-UA" dirty="0" smtClean="0">
                <a:effectLst/>
              </a:rPr>
              <a:t>льодяник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2708920"/>
            <a:ext cx="653415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0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7" y="42656"/>
            <a:ext cx="9036496" cy="677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46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764704"/>
            <a:ext cx="7175351" cy="1232814"/>
          </a:xfrm>
        </p:spPr>
        <p:txBody>
          <a:bodyPr/>
          <a:lstStyle/>
          <a:p>
            <a:pPr marL="182880" indent="0" algn="ctr">
              <a:buNone/>
            </a:pPr>
            <a:r>
              <a:rPr lang="uk-UA" dirty="0" smtClean="0"/>
              <a:t>Дякую за увагу!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24944"/>
            <a:ext cx="312102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84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499255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8064" y="2905466"/>
            <a:ext cx="3860063" cy="386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09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7175351" cy="944782"/>
          </a:xfrm>
        </p:spPr>
        <p:txBody>
          <a:bodyPr/>
          <a:lstStyle/>
          <a:p>
            <a:pPr marL="182880" indent="0">
              <a:buNone/>
            </a:pPr>
            <a:r>
              <a:rPr lang="uk-UA" b="0" dirty="0">
                <a:effectLst/>
              </a:rPr>
              <a:t>Відрізування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694768"/>
            <a:ext cx="6552728" cy="483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957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7175351" cy="1016790"/>
          </a:xfrm>
        </p:spPr>
        <p:txBody>
          <a:bodyPr/>
          <a:lstStyle/>
          <a:p>
            <a:pPr marL="182880" indent="0">
              <a:buNone/>
            </a:pPr>
            <a:r>
              <a:rPr lang="uk-UA" b="0" dirty="0">
                <a:effectLst/>
              </a:rPr>
              <a:t>Скачування кульки</a:t>
            </a: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59260"/>
            <a:ext cx="711582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167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722971" cy="1793167"/>
          </a:xfrm>
        </p:spPr>
        <p:txBody>
          <a:bodyPr/>
          <a:lstStyle/>
          <a:p>
            <a:pPr marL="182880" indent="0">
              <a:buNone/>
            </a:pPr>
            <a:r>
              <a:rPr lang="uk-UA" b="0" dirty="0">
                <a:effectLst/>
              </a:rPr>
              <a:t>Розкачування </a:t>
            </a:r>
            <a:r>
              <a:rPr lang="uk-UA" b="0" dirty="0" smtClean="0">
                <a:effectLst/>
              </a:rPr>
              <a:t>ковбасок</a:t>
            </a: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95651"/>
            <a:ext cx="9036496" cy="293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86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856983" cy="1793167"/>
          </a:xfrm>
        </p:spPr>
        <p:txBody>
          <a:bodyPr/>
          <a:lstStyle/>
          <a:p>
            <a:pPr marL="182880" indent="0">
              <a:buNone/>
            </a:pPr>
            <a:r>
              <a:rPr lang="uk-UA" b="0" dirty="0">
                <a:effectLst/>
              </a:rPr>
              <a:t>З’єднування окремих деталей</a:t>
            </a:r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12631"/>
            <a:ext cx="6252939" cy="428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396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7175351" cy="936104"/>
          </a:xfrm>
        </p:spPr>
        <p:txBody>
          <a:bodyPr/>
          <a:lstStyle/>
          <a:p>
            <a:pPr marL="182880" indent="0">
              <a:buNone/>
            </a:pPr>
            <a:r>
              <a:rPr lang="uk-UA" b="0" dirty="0">
                <a:effectLst/>
              </a:rPr>
              <a:t>Вдавлювання</a:t>
            </a:r>
            <a:endParaRPr lang="uk-UA" b="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17" y="1772816"/>
            <a:ext cx="8153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65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260649"/>
            <a:ext cx="7175351" cy="1008112"/>
          </a:xfrm>
        </p:spPr>
        <p:txBody>
          <a:bodyPr/>
          <a:lstStyle/>
          <a:p>
            <a:pPr marL="182880" indent="0">
              <a:buNone/>
            </a:pPr>
            <a:r>
              <a:rPr lang="uk-UA" b="0" dirty="0">
                <a:effectLst/>
              </a:rPr>
              <a:t>Витягування виробів</a:t>
            </a:r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" y="1556792"/>
            <a:ext cx="804862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41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7504" y="1124744"/>
            <a:ext cx="8640960" cy="561662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3200" dirty="0"/>
              <a:t>Щоб виліпити щось із пластиліну, необхідно щоб він був пластичним. А для цього його слід нагріти (в руках або на </a:t>
            </a:r>
            <a:r>
              <a:rPr lang="uk-UA" sz="3200" dirty="0" smtClean="0"/>
              <a:t>батареї).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3200" dirty="0" smtClean="0"/>
              <a:t>Руками після </a:t>
            </a:r>
            <a:r>
              <a:rPr lang="uk-UA" sz="3200" dirty="0"/>
              <a:t>пластиліну не можна торкатися рота, </a:t>
            </a:r>
            <a:r>
              <a:rPr lang="uk-UA" sz="3200" dirty="0" smtClean="0"/>
              <a:t>очей.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3200" dirty="0" smtClean="0"/>
              <a:t>Після </a:t>
            </a:r>
            <a:r>
              <a:rPr lang="uk-UA" sz="3200" dirty="0"/>
              <a:t>роботи із цим матеріалом слід дуже ретельно вимити руки із </a:t>
            </a:r>
            <a:r>
              <a:rPr lang="uk-UA" sz="3200" dirty="0" err="1"/>
              <a:t>милом</a:t>
            </a:r>
            <a:r>
              <a:rPr lang="uk-UA" sz="3200" dirty="0"/>
              <a:t>.</a:t>
            </a:r>
          </a:p>
          <a:p>
            <a:endParaRPr lang="uk-UA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16633"/>
            <a:ext cx="9036495" cy="864096"/>
          </a:xfrm>
        </p:spPr>
        <p:txBody>
          <a:bodyPr/>
          <a:lstStyle/>
          <a:p>
            <a:pPr marL="182880" indent="0">
              <a:buNone/>
            </a:pPr>
            <a:r>
              <a:rPr lang="uk-UA" sz="4400" dirty="0" smtClean="0">
                <a:effectLst/>
              </a:rPr>
              <a:t>Правила </a:t>
            </a:r>
            <a:r>
              <a:rPr lang="uk-UA" sz="4400" dirty="0">
                <a:effectLst/>
              </a:rPr>
              <a:t>роботи з пластиліном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92845624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162</TotalTime>
  <Words>69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Різнобарвний льодяник</vt:lpstr>
      <vt:lpstr>Презентация PowerPoint</vt:lpstr>
      <vt:lpstr>Відрізування</vt:lpstr>
      <vt:lpstr>Скачування кульки</vt:lpstr>
      <vt:lpstr>Розкачування ковбасок</vt:lpstr>
      <vt:lpstr>З’єднування окремих деталей</vt:lpstr>
      <vt:lpstr>Вдавлювання</vt:lpstr>
      <vt:lpstr>Витягування виробів</vt:lpstr>
      <vt:lpstr>Правила роботи з пластиліном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Різнобарвний льодяник</dc:title>
  <dc:creator>Viktoria</dc:creator>
  <cp:lastModifiedBy>Viktoria</cp:lastModifiedBy>
  <cp:revision>11</cp:revision>
  <dcterms:created xsi:type="dcterms:W3CDTF">2023-11-08T16:11:31Z</dcterms:created>
  <dcterms:modified xsi:type="dcterms:W3CDTF">2023-11-11T11:36:11Z</dcterms:modified>
</cp:coreProperties>
</file>